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2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7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9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2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6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2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EBC0-4CAD-41E0-B94A-6B8526E5185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7921-CC45-4DDC-B55C-44DC64E38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7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34318" y="324006"/>
            <a:ext cx="5566864" cy="6197111"/>
            <a:chOff x="6472810" y="291922"/>
            <a:chExt cx="5566864" cy="6197111"/>
          </a:xfrm>
        </p:grpSpPr>
        <p:grpSp>
          <p:nvGrpSpPr>
            <p:cNvPr id="8" name="Group 7"/>
            <p:cNvGrpSpPr/>
            <p:nvPr/>
          </p:nvGrpSpPr>
          <p:grpSpPr>
            <a:xfrm>
              <a:off x="6948735" y="302965"/>
              <a:ext cx="5090939" cy="6186068"/>
              <a:chOff x="275219" y="383175"/>
              <a:chExt cx="5090939" cy="618606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75219" y="383175"/>
                <a:ext cx="5090939" cy="6186068"/>
                <a:chOff x="275219" y="383175"/>
                <a:chExt cx="5090939" cy="6186068"/>
              </a:xfrm>
            </p:grpSpPr>
            <p:pic>
              <p:nvPicPr>
                <p:cNvPr id="12" name="Picture 2" descr="http://publications.lnu.edu.ua/journals/public/site/images/starunko_igor/BSWEB5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5574" y="618439"/>
                  <a:ext cx="857250" cy="6953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3" name="TextBox 12"/>
                <p:cNvSpPr txBox="1"/>
                <p:nvPr/>
              </p:nvSpPr>
              <p:spPr>
                <a:xfrm>
                  <a:off x="3210787" y="670562"/>
                  <a:ext cx="215537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b="1" dirty="0" smtClean="0"/>
                    <a:t>Андрій БАБСЬКИЙ</a:t>
                  </a:r>
                </a:p>
                <a:p>
                  <a:r>
                    <a:rPr lang="uk-UA" b="1" dirty="0" smtClean="0"/>
                    <a:t>Ярина ШАЛАЙ</a:t>
                  </a:r>
                  <a:endParaRPr lang="en-US" b="1" dirty="0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 rotWithShape="1">
                <a:blip r:embed="rId3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</a:blip>
                <a:srcRect l="50420" r="1864"/>
                <a:stretch/>
              </p:blipFill>
              <p:spPr>
                <a:xfrm rot="5400000">
                  <a:off x="-273667" y="936540"/>
                  <a:ext cx="6186068" cy="5079337"/>
                </a:xfrm>
                <a:prstGeom prst="rect">
                  <a:avLst/>
                </a:prstGeom>
              </p:spPr>
            </p:pic>
            <p:sp>
              <p:nvSpPr>
                <p:cNvPr id="15" name="Rectangle 14"/>
                <p:cNvSpPr/>
                <p:nvPr/>
              </p:nvSpPr>
              <p:spPr>
                <a:xfrm>
                  <a:off x="275219" y="5441700"/>
                  <a:ext cx="5062789" cy="7282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uk-UA" b="1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		Андрій БАБСЬКИЙ	Ярина ШАЛАЙ</a:t>
                  </a:r>
                  <a:endPara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6" name="Group 15"/>
                <p:cNvGrpSpPr>
                  <a:grpSpLocks noChangeAspect="1"/>
                </p:cNvGrpSpPr>
                <p:nvPr/>
              </p:nvGrpSpPr>
              <p:grpSpPr>
                <a:xfrm>
                  <a:off x="475467" y="2611197"/>
                  <a:ext cx="4675540" cy="3023006"/>
                  <a:chOff x="145356" y="2939426"/>
                  <a:chExt cx="4286518" cy="2771481"/>
                </a:xfrm>
              </p:grpSpPr>
              <p:pic>
                <p:nvPicPr>
                  <p:cNvPr id="24" name="Picture 23"/>
                  <p:cNvPicPr>
                    <a:picLocks noChangeAspect="1"/>
                  </p:cNvPicPr>
                  <p:nvPr/>
                </p:nvPicPr>
                <p:blipFill rotWithShape="1">
                  <a:blip r:embed="rId4"/>
                  <a:srcRect l="14524" r="9659" b="12098"/>
                  <a:stretch/>
                </p:blipFill>
                <p:spPr>
                  <a:xfrm>
                    <a:off x="145356" y="3104867"/>
                    <a:ext cx="2208345" cy="2606040"/>
                  </a:xfrm>
                  <a:prstGeom prst="rect">
                    <a:avLst/>
                  </a:prstGeom>
                  <a:scene3d>
                    <a:camera prst="perspectiveFront" fov="3300000">
                      <a:rot lat="486000" lon="19530000" rev="174000"/>
                    </a:camera>
                    <a:lightRig rig="harsh" dir="t">
                      <a:rot lat="0" lon="0" rev="3000000"/>
                    </a:lightRig>
                  </a:scene3d>
                </p:spPr>
              </p:pic>
              <p:pic>
                <p:nvPicPr>
                  <p:cNvPr id="25" name="Picture 24"/>
                  <p:cNvPicPr>
                    <a:picLocks noChangeAspect="1"/>
                  </p:cNvPicPr>
                  <p:nvPr/>
                </p:nvPicPr>
                <p:blipFill rotWithShape="1">
                  <a:blip r:embed="rId5"/>
                  <a:srcRect l="7599" t="6382" r="54722" b="11481"/>
                  <a:stretch/>
                </p:blipFill>
                <p:spPr>
                  <a:xfrm rot="60000">
                    <a:off x="1995190" y="3047714"/>
                    <a:ext cx="1508152" cy="2340864"/>
                  </a:xfrm>
                  <a:prstGeom prst="rect">
                    <a:avLst/>
                  </a:prstGeom>
                  <a:scene3d>
                    <a:camera prst="perspectiveFront" fov="3300000">
                      <a:rot lat="486000" lon="19530000" rev="174000"/>
                    </a:camera>
                    <a:lightRig rig="harsh" dir="t">
                      <a:rot lat="0" lon="0" rev="3000000"/>
                    </a:lightRig>
                  </a:scene3d>
                </p:spPr>
              </p:pic>
              <p:pic>
                <p:nvPicPr>
                  <p:cNvPr id="26" name="Picture 25"/>
                  <p:cNvPicPr>
                    <a:picLocks noChangeAspect="1"/>
                  </p:cNvPicPr>
                  <p:nvPr/>
                </p:nvPicPr>
                <p:blipFill rotWithShape="1">
                  <a:blip r:embed="rId5"/>
                  <a:srcRect l="53042" t="5286" r="7169" b="11674"/>
                  <a:stretch/>
                </p:blipFill>
                <p:spPr>
                  <a:xfrm>
                    <a:off x="3243465" y="2939426"/>
                    <a:ext cx="1188409" cy="2194560"/>
                  </a:xfrm>
                  <a:prstGeom prst="rect">
                    <a:avLst/>
                  </a:prstGeom>
                  <a:scene3d>
                    <a:camera prst="perspectiveFront" fov="3300000">
                      <a:rot lat="486000" lon="19530000" rev="174000"/>
                    </a:camera>
                    <a:lightRig rig="harsh" dir="t">
                      <a:rot lat="0" lon="0" rev="3000000"/>
                    </a:lightRig>
                  </a:scene3d>
                </p:spPr>
              </p:pic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390038" y="738755"/>
                  <a:ext cx="731520" cy="731520"/>
                  <a:chOff x="8106292" y="610418"/>
                  <a:chExt cx="731520" cy="731520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8106292" y="610418"/>
                    <a:ext cx="731520" cy="73152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pic>
                <p:nvPicPr>
                  <p:cNvPr id="23" name="Picture 2" descr="http://publications.lnu.edu.ua/journals/public/site/images/starunko_igor/BSWEB5.pn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251616" y="800626"/>
                    <a:ext cx="491333" cy="39852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8" name="TextBox 17"/>
                <p:cNvSpPr txBox="1"/>
                <p:nvPr/>
              </p:nvSpPr>
              <p:spPr>
                <a:xfrm>
                  <a:off x="1167614" y="1467024"/>
                  <a:ext cx="3989924" cy="1200329"/>
                </a:xfrm>
                <a:prstGeom prst="rect">
                  <a:avLst/>
                </a:prstGeom>
                <a:noFill/>
                <a:effectLst>
                  <a:outerShdw blurRad="50800" dist="50800" dir="5400000" algn="ctr" rotWithShape="0">
                    <a:schemeClr val="tx1"/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3200" b="1" dirty="0" smtClean="0">
                      <a:solidFill>
                        <a:schemeClr val="bg1"/>
                      </a:solidFill>
                    </a:rPr>
                    <a:t>БІОЛОГІЧНІ ОСНОВИ</a:t>
                  </a:r>
                </a:p>
                <a:p>
                  <a:r>
                    <a:rPr lang="uk-UA" sz="4000" b="1" dirty="0" smtClean="0">
                      <a:solidFill>
                        <a:schemeClr val="bg1"/>
                      </a:solidFill>
                    </a:rPr>
                    <a:t>НЕОПЛАЗІЇ</a:t>
                  </a:r>
                  <a:endParaRPr lang="en-US" sz="40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591507" y="2578793"/>
                  <a:ext cx="4389120" cy="260604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21060000" flipV="1">
                  <a:off x="696462" y="5189656"/>
                  <a:ext cx="4389120" cy="333407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5760000" flipV="1">
                  <a:off x="3880931" y="3544650"/>
                  <a:ext cx="2240280" cy="303097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 rot="60000" flipH="1">
                <a:off x="661823" y="4104461"/>
                <a:ext cx="1920240" cy="3057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 rot="16200000">
              <a:off x="3593433" y="3171299"/>
              <a:ext cx="6128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А. БАБСЬКИЙ, Я. ШАЛАЙ </a:t>
              </a:r>
              <a:r>
                <a:rPr lang="uk-UA" b="1" dirty="0" smtClean="0">
                  <a:sym typeface="Wingdings" panose="05000000000000000000" pitchFamily="2" charset="2"/>
                </a:rPr>
                <a:t> </a:t>
              </a:r>
              <a:r>
                <a:rPr lang="uk-UA" b="1" dirty="0" smtClean="0"/>
                <a:t>БІОЛОГІЧНІ ОСНОВИ НЕОПЛАЗІЇ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8451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Babsky</dc:creator>
  <cp:lastModifiedBy>Babsky</cp:lastModifiedBy>
  <cp:revision>4</cp:revision>
  <dcterms:created xsi:type="dcterms:W3CDTF">2023-03-16T08:07:31Z</dcterms:created>
  <dcterms:modified xsi:type="dcterms:W3CDTF">2023-07-20T19:19:50Z</dcterms:modified>
</cp:coreProperties>
</file>