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3" r:id="rId3"/>
    <p:sldId id="262" r:id="rId4"/>
    <p:sldId id="261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F2797-6DC7-46FA-AA9B-8FA503F55E88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B1EB9-891A-46E0-9434-B37255C7A60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4396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93D7-10F3-46DB-8D03-4A06BEC56115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3A75-D74F-45D1-B47D-F9A7632FF2A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3467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93D7-10F3-46DB-8D03-4A06BEC56115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3A75-D74F-45D1-B47D-F9A7632FF2A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2945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93D7-10F3-46DB-8D03-4A06BEC56115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3A75-D74F-45D1-B47D-F9A7632FF2A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9450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93D7-10F3-46DB-8D03-4A06BEC56115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3A75-D74F-45D1-B47D-F9A7632FF2A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4994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93D7-10F3-46DB-8D03-4A06BEC56115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3A75-D74F-45D1-B47D-F9A7632FF2A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6534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93D7-10F3-46DB-8D03-4A06BEC56115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3A75-D74F-45D1-B47D-F9A7632FF2A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8815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93D7-10F3-46DB-8D03-4A06BEC56115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3A75-D74F-45D1-B47D-F9A7632FF2A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0914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93D7-10F3-46DB-8D03-4A06BEC56115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3A75-D74F-45D1-B47D-F9A7632FF2A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0040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93D7-10F3-46DB-8D03-4A06BEC56115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3A75-D74F-45D1-B47D-F9A7632FF2A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448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93D7-10F3-46DB-8D03-4A06BEC56115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3A75-D74F-45D1-B47D-F9A7632FF2A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3046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93D7-10F3-46DB-8D03-4A06BEC56115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B3A75-D74F-45D1-B47D-F9A7632FF2A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8760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693D7-10F3-46DB-8D03-4A06BEC56115}" type="datetimeFigureOut">
              <a:rPr lang="uk-UA" smtClean="0"/>
              <a:t>19.04.2022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B3A75-D74F-45D1-B47D-F9A7632FF2A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260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instagram.com/ecology_deplnu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610" y="2698236"/>
            <a:ext cx="5436289" cy="2890869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5708949" y="4902615"/>
            <a:ext cx="328000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uk-UA"/>
              <a:t>https://www.sadyperemohy.org/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885818" y="6095029"/>
            <a:ext cx="10190920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uk-UA" smtClean="0">
                <a:solidFill>
                  <a:srgbClr val="1F2128"/>
                </a:solidFill>
                <a:latin typeface="Gotham"/>
              </a:rPr>
              <a:t>«Сади Перемоги» — </a:t>
            </a:r>
            <a:r>
              <a:rPr lang="uk-UA">
                <a:solidFill>
                  <a:srgbClr val="1F2128"/>
                </a:solidFill>
                <a:latin typeface="Gotham"/>
              </a:rPr>
              <a:t>це </a:t>
            </a:r>
            <a:r>
              <a:rPr lang="uk-UA" smtClean="0">
                <a:solidFill>
                  <a:srgbClr val="1F2128"/>
                </a:solidFill>
                <a:latin typeface="Gotham"/>
              </a:rPr>
              <a:t>наша участь у боротьбі за Перемогу і Відродження України!</a:t>
            </a:r>
          </a:p>
          <a:p>
            <a:pPr algn="ctr"/>
            <a:r>
              <a:rPr lang="uk-UA" smtClean="0">
                <a:solidFill>
                  <a:srgbClr val="1F2128"/>
                </a:solidFill>
                <a:latin typeface="Gotham"/>
              </a:rPr>
              <a:t>.</a:t>
            </a:r>
            <a:r>
              <a:rPr lang="uk-UA">
                <a:solidFill>
                  <a:srgbClr val="1F2128"/>
                </a:solidFill>
                <a:latin typeface="Gotham"/>
              </a:rPr>
              <a:t> </a:t>
            </a:r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9" y="2260915"/>
            <a:ext cx="3435626" cy="34356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5818" y="374097"/>
            <a:ext cx="108622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smtClean="0">
                <a:solidFill>
                  <a:schemeClr val="accent6">
                    <a:lumMod val="50000"/>
                  </a:schemeClr>
                </a:solidFill>
              </a:rPr>
              <a:t>Кафедра екології </a:t>
            </a:r>
          </a:p>
          <a:p>
            <a:pPr algn="ctr"/>
            <a:r>
              <a:rPr lang="uk-UA" sz="2800" smtClean="0">
                <a:solidFill>
                  <a:schemeClr val="accent6">
                    <a:lumMod val="50000"/>
                  </a:schemeClr>
                </a:solidFill>
              </a:rPr>
              <a:t>Львівського національного університету імені Івана Франка </a:t>
            </a:r>
          </a:p>
          <a:p>
            <a:pPr algn="ctr"/>
            <a:r>
              <a:rPr lang="uk-UA" sz="2800" smtClean="0">
                <a:solidFill>
                  <a:schemeClr val="accent6">
                    <a:lumMod val="50000"/>
                  </a:schemeClr>
                </a:solidFill>
              </a:rPr>
              <a:t>долучилася до флешмобу</a:t>
            </a:r>
            <a:endParaRPr lang="en-US" sz="280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2800" smtClean="0">
                <a:solidFill>
                  <a:schemeClr val="accent6">
                    <a:lumMod val="50000"/>
                  </a:schemeClr>
                </a:solidFill>
              </a:rPr>
              <a:t>#</a:t>
            </a:r>
            <a:r>
              <a:rPr lang="uk-UA" sz="2800" smtClean="0">
                <a:solidFill>
                  <a:schemeClr val="accent6">
                    <a:lumMod val="50000"/>
                  </a:schemeClr>
                </a:solidFill>
              </a:rPr>
              <a:t>СадиПеремоги або</a:t>
            </a:r>
            <a:r>
              <a:rPr lang="en-US" sz="2800" smtClean="0">
                <a:solidFill>
                  <a:schemeClr val="accent6">
                    <a:lumMod val="50000"/>
                  </a:schemeClr>
                </a:solidFill>
              </a:rPr>
              <a:t>  #</a:t>
            </a:r>
            <a:r>
              <a:rPr lang="uk-UA" sz="2800" smtClean="0">
                <a:solidFill>
                  <a:schemeClr val="accent6">
                    <a:lumMod val="50000"/>
                  </a:schemeClr>
                </a:solidFill>
              </a:rPr>
              <a:t>ГородніВійськаУкраїни</a:t>
            </a:r>
            <a:endParaRPr lang="uk-UA" sz="28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885818" y="5657401"/>
            <a:ext cx="4109523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uk-UA"/>
              <a:t>https://www.facebook.com/ecolnuFranko</a:t>
            </a:r>
          </a:p>
        </p:txBody>
      </p:sp>
    </p:spTree>
    <p:extLst>
      <p:ext uri="{BB962C8B-B14F-4D97-AF65-F5344CB8AC3E}">
        <p14:creationId xmlns:p14="http://schemas.microsoft.com/office/powerpoint/2010/main" val="483434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978" y="101600"/>
            <a:ext cx="6317122" cy="28594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45" y="101600"/>
            <a:ext cx="4720672" cy="33246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8854" y="3154017"/>
            <a:ext cx="6071246" cy="370398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087" y="3499954"/>
            <a:ext cx="5322404" cy="32499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84374" y="2653749"/>
            <a:ext cx="2852530" cy="203132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mtClean="0"/>
              <a:t>Долучилася до </a:t>
            </a:r>
            <a:r>
              <a:rPr lang="en-US" smtClean="0"/>
              <a:t>#</a:t>
            </a:r>
            <a:r>
              <a:rPr lang="uk-UA" smtClean="0"/>
              <a:t>ГородніхВійськУраїни</a:t>
            </a:r>
          </a:p>
          <a:p>
            <a:pPr algn="ctr"/>
            <a:r>
              <a:rPr lang="en-US" smtClean="0"/>
              <a:t>#</a:t>
            </a:r>
            <a:r>
              <a:rPr lang="uk-UA" smtClean="0"/>
              <a:t>СадиПеремоги</a:t>
            </a:r>
          </a:p>
          <a:p>
            <a:pPr algn="ctr"/>
            <a:r>
              <a:rPr lang="en-US" smtClean="0"/>
              <a:t>#VictoryGardensUA</a:t>
            </a:r>
            <a:endParaRPr lang="uk-UA" smtClean="0"/>
          </a:p>
          <a:p>
            <a:pPr algn="ctr"/>
            <a:r>
              <a:rPr lang="en-US" smtClean="0"/>
              <a:t>@dzvinka_mamchur</a:t>
            </a:r>
          </a:p>
          <a:p>
            <a:pPr algn="ctr"/>
            <a:r>
              <a:rPr lang="en-US" smtClean="0"/>
              <a:t>@</a:t>
            </a:r>
            <a:r>
              <a:rPr lang="en-US" b="1" smtClean="0">
                <a:hlinkClick r:id="rId6"/>
              </a:rPr>
              <a:t>ecology_deplnu</a:t>
            </a:r>
            <a:endParaRPr lang="en-US" b="1" smtClean="0"/>
          </a:p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4967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07368" y="404664"/>
            <a:ext cx="4507965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uk-UA"/>
              <a:t>https://www.instagram.com/sady_peremohy/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973072"/>
            <a:ext cx="5751928" cy="5882985"/>
          </a:xfrm>
          <a:prstGeom prst="rect">
            <a:avLst/>
          </a:prstGeom>
        </p:spPr>
      </p:pic>
      <p:pic>
        <p:nvPicPr>
          <p:cNvPr id="5" name="Picture 2" descr="https://rubryka.com/wp-content/uploads/2022/04/viy-na-2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282" y="3219531"/>
            <a:ext cx="62103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rubryka.com/wp-content/uploads/2022/04/viy-na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8" y="140860"/>
            <a:ext cx="3319805" cy="316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78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451992"/>
            <a:ext cx="11881320" cy="2508666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263352" y="3140968"/>
            <a:ext cx="6096000" cy="14773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fontAlgn="base"/>
            <a:r>
              <a:rPr lang="uk-UA" b="1" cap="all" smtClean="0">
                <a:latin typeface="KyivType Sans"/>
              </a:rPr>
              <a:t>БРИТАНІЯ</a:t>
            </a:r>
          </a:p>
          <a:p>
            <a:pPr fontAlgn="base"/>
            <a:r>
              <a:rPr lang="uk-UA" smtClean="0">
                <a:latin typeface="KyivType Sans"/>
              </a:rPr>
              <a:t>У Британії під час Другої світової війни для Садів Перемоги використовувалися пустирі, парки й галявини, спортивні поля, задні двори та дахи багатоквартирних будинків.</a:t>
            </a:r>
            <a:endParaRPr lang="uk-UA" b="0" i="0">
              <a:effectLst/>
              <a:latin typeface="KyivType Sans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7713729" y="3140968"/>
            <a:ext cx="4324977" cy="286232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fontAlgn="base"/>
            <a:r>
              <a:rPr lang="uk-UA" b="1" cap="all">
                <a:latin typeface="KyivType Sans"/>
              </a:rPr>
              <a:t>КАНАДА</a:t>
            </a:r>
          </a:p>
          <a:p>
            <a:pPr fontAlgn="base"/>
            <a:r>
              <a:rPr lang="uk-UA" smtClean="0">
                <a:latin typeface="KyivType Sans"/>
              </a:rPr>
              <a:t>В </a:t>
            </a:r>
            <a:r>
              <a:rPr lang="uk-UA">
                <a:latin typeface="KyivType Sans"/>
              </a:rPr>
              <a:t>Канаді під час Першої світової війни організували акцію «Сад </a:t>
            </a:r>
            <a:r>
              <a:rPr lang="uk-UA" smtClean="0">
                <a:latin typeface="KyivType Sans"/>
              </a:rPr>
              <a:t>у </a:t>
            </a:r>
            <a:r>
              <a:rPr lang="uk-UA">
                <a:latin typeface="KyivType Sans"/>
              </a:rPr>
              <a:t>кожен дім»: домовласників заохочували до садівництва та утримання курей, за результатами чого по всій країні висадили близько 209 200 Садів Перемоги. </a:t>
            </a:r>
            <a:endParaRPr lang="uk-UA" smtClean="0">
              <a:latin typeface="KyivType Sans"/>
            </a:endParaRPr>
          </a:p>
          <a:p>
            <a:pPr fontAlgn="base"/>
            <a:r>
              <a:rPr lang="uk-UA" smtClean="0">
                <a:latin typeface="KyivType Sans"/>
              </a:rPr>
              <a:t>А </a:t>
            </a:r>
            <a:r>
              <a:rPr lang="uk-UA">
                <a:latin typeface="KyivType Sans"/>
              </a:rPr>
              <a:t>у 1944 році за цією ініціативою було вирощено 57 000 тонн овочів.</a:t>
            </a:r>
            <a:endParaRPr lang="uk-UA" b="0" i="0">
              <a:effectLst/>
              <a:latin typeface="KyivType Sans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63352" y="4978916"/>
            <a:ext cx="6892822" cy="175432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fontAlgn="base"/>
            <a:r>
              <a:rPr lang="uk-UA" b="1" cap="all">
                <a:solidFill>
                  <a:srgbClr val="F8F4E3"/>
                </a:solidFill>
                <a:latin typeface="KyivType Sans"/>
              </a:rPr>
              <a:t>АМЕРИКА</a:t>
            </a:r>
          </a:p>
          <a:p>
            <a:pPr fontAlgn="base"/>
            <a:r>
              <a:rPr lang="uk-UA" smtClean="0">
                <a:solidFill>
                  <a:srgbClr val="F8F4E3"/>
                </a:solidFill>
                <a:latin typeface="KyivType Sans"/>
              </a:rPr>
              <a:t>В </a:t>
            </a:r>
            <a:r>
              <a:rPr lang="uk-UA">
                <a:solidFill>
                  <a:srgbClr val="F8F4E3"/>
                </a:solidFill>
                <a:latin typeface="KyivType Sans"/>
              </a:rPr>
              <a:t>Америці протягом усього перебігу Другої світової війни майже третина всіх овочів, вирощених у США, походила з Садів Перемоги. До травня 1943 року в США висадили 18 мільйонів Садів Перемоги — 12 мільйонів у містах та 6 мільйонів на фермах.</a:t>
            </a:r>
            <a:endParaRPr lang="uk-UA" b="0" i="0">
              <a:solidFill>
                <a:srgbClr val="F8F4E3"/>
              </a:solidFill>
              <a:effectLst/>
              <a:latin typeface="KyivType Sans"/>
            </a:endParaRPr>
          </a:p>
        </p:txBody>
      </p:sp>
    </p:spTree>
    <p:extLst>
      <p:ext uri="{BB962C8B-B14F-4D97-AF65-F5344CB8AC3E}">
        <p14:creationId xmlns:p14="http://schemas.microsoft.com/office/powerpoint/2010/main" val="148191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180</Words>
  <Application>Microsoft Office PowerPoint</Application>
  <PresentationFormat>Широкий екран</PresentationFormat>
  <Paragraphs>21</Paragraphs>
  <Slides>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Gotham</vt:lpstr>
      <vt:lpstr>KyivType Sans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Dz</dc:creator>
  <cp:lastModifiedBy>Dz</cp:lastModifiedBy>
  <cp:revision>9</cp:revision>
  <dcterms:created xsi:type="dcterms:W3CDTF">2022-04-12T08:12:54Z</dcterms:created>
  <dcterms:modified xsi:type="dcterms:W3CDTF">2022-04-19T14:39:06Z</dcterms:modified>
</cp:coreProperties>
</file>